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4"/>
  </p:notesMasterIdLst>
  <p:sldIdLst>
    <p:sldId id="256" r:id="rId2"/>
    <p:sldId id="351" r:id="rId3"/>
    <p:sldId id="339" r:id="rId4"/>
    <p:sldId id="340" r:id="rId5"/>
    <p:sldId id="341" r:id="rId6"/>
    <p:sldId id="366" r:id="rId7"/>
    <p:sldId id="343" r:id="rId8"/>
    <p:sldId id="344" r:id="rId9"/>
    <p:sldId id="345" r:id="rId10"/>
    <p:sldId id="346" r:id="rId11"/>
    <p:sldId id="342" r:id="rId12"/>
    <p:sldId id="295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9587" autoAdjust="0"/>
  </p:normalViewPr>
  <p:slideViewPr>
    <p:cSldViewPr snapToGrid="0">
      <p:cViewPr varScale="1">
        <p:scale>
          <a:sx n="103" d="100"/>
          <a:sy n="103" d="100"/>
        </p:scale>
        <p:origin x="25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1B1B8-0FB5-48DD-B81D-534A87ABB1D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29BC0-EA1E-4DB8-8AA3-EA4DBCDB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1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5258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3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5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2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0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4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BC0-EA1E-4DB8-8AA3-EA4DBCDB09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4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B6C3-ACBE-445D-9F82-D83853940BF1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88D-9FAF-4670-BE45-F6FAA7F36747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961B-1DD9-4550-A5D4-89EDE25C0631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6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015A-BB9A-4CE6-9C57-A588D0351AC0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69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C2B6-BB2F-4F0C-A533-F9884E4AB3E2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8F8-16FA-481A-907D-4A64168AC54D}" type="datetime1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2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B982-A7D1-4C95-ADCB-FCACFB0B8D39}" type="datetime1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7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A90-04F1-4CBD-BFC0-21669C859A51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7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4C95-713C-47B1-A654-260D062F33CE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4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5C2-E5A2-4AD3-B395-2CFACEF23E84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3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D1C-9FE2-4F0E-8028-45F423C727ED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8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3420-74B9-420F-B750-C010E6A0D6AC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7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1F13-B174-43A8-91D9-3858E4F50F70}" type="datetime1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4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3B3-5C02-4323-A401-7E7D74E95D6F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55A9-E1E9-42D1-96CE-61C96F7E8208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A6B-C063-4AE7-B342-85768D404B93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8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7976-16C2-485B-B3E2-BAF716C8FB43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6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D34864-F9D9-4F0A-83D1-C3B10A199233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ru-RU" smtClean="0"/>
              <a:t>СНиП КР 31-02:2018 «Проектирование и застройка территорий города Бишкек и сел, примыкающих к Ысык-Атинскому разлому»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5E47-F815-44AB-93DA-97638737E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23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84462" y="632890"/>
            <a:ext cx="10373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ctr"/>
            <a:r>
              <a:rPr lang="ru-RU" sz="2400" dirty="0" smtClean="0"/>
              <a:t>ГОСУДАРСТВЕННОЕ АГЕНТСТВО АРХИТЕКТУРЫ, СТРОИТЕЛЬСТВА И ЖИЛИЩНО-КОММУНАЛЬНОГО ХОЗЯЙСТВА ПРИ КАБИНЕТЕ МИНИСТРОВ КЫРГЫЗСКОЙ РЕСПУБЛИКИ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14017" y="3113540"/>
            <a:ext cx="9784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ctr"/>
            <a:r>
              <a:rPr lang="ru-RU" sz="2000" dirty="0" smtClean="0"/>
              <a:t>ГОСУДАРСТВЕННЫЙ ИНСТИТУТ СЕЙСМОСТОЙКОГО СТРОИТЕЛЬСТВА И ИНЖЕНЕРНОГО ПРОЕКТИРОВАНИЯ</a:t>
            </a:r>
          </a:p>
          <a:p>
            <a:pPr marL="180975" algn="ctr"/>
            <a:r>
              <a:rPr lang="ru-RU" sz="2000" dirty="0" smtClean="0"/>
              <a:t>«</a:t>
            </a:r>
            <a:r>
              <a:rPr lang="ru-RU" sz="2000" dirty="0" smtClean="0"/>
              <a:t>ГИССИП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77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61466" y="5324770"/>
            <a:ext cx="909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y-KG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Сравнительная таблица предельных высот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908" y="5943599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0" y="1230559"/>
            <a:ext cx="5524866" cy="3756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02" y="1209432"/>
            <a:ext cx="5627782" cy="37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3208" y="1245557"/>
            <a:ext cx="879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Обновлена </a:t>
            </a:r>
            <a:r>
              <a:rPr lang="ru-RU" b="1" dirty="0" smtClean="0"/>
              <a:t>Карта </a:t>
            </a:r>
            <a:r>
              <a:rPr lang="ru-RU" b="1" dirty="0" err="1" smtClean="0"/>
              <a:t>сейсморайонирования</a:t>
            </a:r>
            <a:r>
              <a:rPr lang="ru-RU" b="1" dirty="0" smtClean="0"/>
              <a:t> </a:t>
            </a:r>
            <a:r>
              <a:rPr lang="ru-RU" dirty="0" smtClean="0"/>
              <a:t>территории КР и дополнительно разработана новая карта со значениями пиковых ускорений грунта.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3208" y="3146115"/>
            <a:ext cx="879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y-KG" b="1" dirty="0" smtClean="0"/>
              <a:t>Пересмотрены требования к высотности зданий (с 12- до 16-этажей для 8 бальной площадки)</a:t>
            </a:r>
            <a:r>
              <a:rPr lang="ky-KG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64702" y="401963"/>
            <a:ext cx="861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изменения в актуализированном СН КР 20-02:2018*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3208" y="2168887"/>
            <a:ext cx="879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Обновлен и расширен </a:t>
            </a:r>
            <a:r>
              <a:rPr lang="ru-RU" b="1" dirty="0" smtClean="0"/>
              <a:t>Список населенных </a:t>
            </a:r>
            <a:r>
              <a:rPr lang="ru-RU" b="1" dirty="0"/>
              <a:t>пунктов КР</a:t>
            </a:r>
            <a:r>
              <a:rPr lang="ru-RU" dirty="0"/>
              <a:t> </a:t>
            </a:r>
            <a:r>
              <a:rPr lang="ru-RU" dirty="0" smtClean="0"/>
              <a:t>с указанием </a:t>
            </a:r>
            <a:r>
              <a:rPr lang="ru-RU" dirty="0" err="1" smtClean="0"/>
              <a:t>балльности</a:t>
            </a:r>
            <a:r>
              <a:rPr lang="ru-RU" dirty="0" smtClean="0"/>
              <a:t> и пиковых ускорений грунта до </a:t>
            </a:r>
            <a:r>
              <a:rPr lang="ru-RU" b="1" dirty="0" smtClean="0"/>
              <a:t>1918</a:t>
            </a:r>
            <a:r>
              <a:rPr lang="ru-RU" dirty="0" smtClean="0"/>
              <a:t> населенных пунктов. В СНиП 20-02:2009 насчитывается  всего около </a:t>
            </a:r>
            <a:r>
              <a:rPr lang="ru-RU" b="1" dirty="0" smtClean="0"/>
              <a:t>600</a:t>
            </a:r>
            <a:r>
              <a:rPr lang="ru-RU" dirty="0" smtClean="0"/>
              <a:t> населенных  пунктов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3208" y="3792446"/>
            <a:ext cx="879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y-KG" b="1" dirty="0" smtClean="0"/>
              <a:t>Изменена общая структура</a:t>
            </a:r>
            <a:r>
              <a:rPr lang="ky-KG" dirty="0" smtClean="0"/>
              <a:t>. СН КР состоит из 13 разделов (в т.ч. разделы Транспортные и Гидротехнические) и 10 Приложений. СНиП 20-02:2009 состоит из 9 разделов и 7 Приложений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3208" y="4761942"/>
            <a:ext cx="8793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y-KG" b="1" dirty="0" smtClean="0"/>
              <a:t>Обновлены методика и подходы к проектированию</a:t>
            </a:r>
            <a:r>
              <a:rPr lang="ky-KG" dirty="0" smtClean="0"/>
              <a:t>. Согласно нового СН Кр 20-02:2018 расчет ведется по пиковым ускорениям. Габаритные размеры и объемно-планировочные решения принимаются в ззависимости от  бальности территории застройки.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43908" y="6052046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0638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15126" y="2770313"/>
            <a:ext cx="6561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Спасибо за внимание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0551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883" y="2216255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СН КР </a:t>
            </a:r>
            <a:r>
              <a:rPr lang="en-US" sz="2400" b="1" dirty="0" smtClean="0"/>
              <a:t>20</a:t>
            </a:r>
            <a:r>
              <a:rPr lang="ru-RU" sz="2400" b="1" dirty="0" smtClean="0"/>
              <a:t>-02:2018* </a:t>
            </a:r>
            <a:r>
              <a:rPr lang="ru-RU" sz="2400" b="1" dirty="0" smtClean="0"/>
              <a:t>«Сейсмостойкое строительство. Нормы проектирования»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858" y="-488"/>
            <a:ext cx="4854804" cy="68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3908" y="5943599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43908" y="555706"/>
            <a:ext cx="8611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причины переработки </a:t>
            </a:r>
            <a:r>
              <a:rPr lang="ru-RU" sz="2000" b="1" dirty="0"/>
              <a:t>СН КР </a:t>
            </a:r>
            <a:r>
              <a:rPr lang="ru-RU" sz="2000" b="1" dirty="0" smtClean="0"/>
              <a:t>20-02:2018* </a:t>
            </a:r>
            <a:r>
              <a:rPr lang="ru-RU" sz="2000" b="1" dirty="0" smtClean="0"/>
              <a:t>«Сейсмостойкое </a:t>
            </a:r>
            <a:r>
              <a:rPr lang="ru-RU" sz="2000" b="1" dirty="0"/>
              <a:t>строительство. Нормы проектирования»</a:t>
            </a:r>
          </a:p>
          <a:p>
            <a:pPr algn="ctr"/>
            <a:r>
              <a:rPr lang="ru-RU" sz="2000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4741" y="1418382"/>
            <a:ext cx="1051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/>
              <a:t>Обновление карты </a:t>
            </a:r>
            <a:r>
              <a:rPr lang="ru-RU" b="1" dirty="0" err="1" smtClean="0"/>
              <a:t>сейсморайонирование</a:t>
            </a:r>
            <a:r>
              <a:rPr lang="ru-RU" b="1" dirty="0" smtClean="0"/>
              <a:t> территории Кыргызской Республики.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4741" y="2065614"/>
            <a:ext cx="1051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/>
              <a:t>Пересмотр требований к высотности зданий, оговоренных в СНиП КР 20-02:2009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6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227" y="450026"/>
            <a:ext cx="8641036" cy="46916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7975" y="52194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1. Карта сейсмического районирования территории Кыргызской Республики  2004 года.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9277" y="6045786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7341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19906" y="5020269"/>
            <a:ext cx="9094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 Карта сейсмического районирования территории </a:t>
            </a:r>
          </a:p>
          <a:p>
            <a:pPr indent="450215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Кыргызской Республики 2011 года</a:t>
            </a:r>
          </a:p>
          <a:p>
            <a:pPr indent="450215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(утвержденная приказом Госстроя КР от 23 марта 2012 г. № 20).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24" y="315538"/>
            <a:ext cx="8645599" cy="46975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1127" y="6045786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5729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к_магнjpg_Page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5787" y="-1627563"/>
            <a:ext cx="5400675" cy="91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662545" y="5818292"/>
            <a:ext cx="897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активных разломов генерирующие землетрясения Кыргызстана разработанная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институтом Сейсмологии НАН КР от 29.11.2018 года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34448" y="5297268"/>
            <a:ext cx="9094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Новая карта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сейсмического районирования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(в баллах)</a:t>
            </a:r>
          </a:p>
          <a:p>
            <a:pPr indent="450215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разработанная институтом Сейсмологии НАН КР от 29.11.2018 года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0" y="202029"/>
            <a:ext cx="9344025" cy="4818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6890" y="6087724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4671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19906" y="5020269"/>
            <a:ext cx="90944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Новая карта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сейсмического районирования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(в пиковых ускорениях)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разработанная институтом Сейсмологии НАН КР от 29.11.2018 года</a:t>
            </a:r>
          </a:p>
          <a:p>
            <a:pPr indent="450215" algn="ctr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0" y="204700"/>
            <a:ext cx="9301163" cy="4815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1127" y="6029161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4508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stroy.gov.kg/ru/wp-content/themes/gs-theme/images/logo_gosstr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" y="5943599"/>
            <a:ext cx="723581" cy="7235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43599"/>
            <a:ext cx="742950" cy="7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61466" y="5574267"/>
            <a:ext cx="909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Подготовлен список населенных пунктов СН КР 20-02:2018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указанием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бальности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пиковых ускорений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690" y="159975"/>
            <a:ext cx="3588990" cy="5414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901" y="151223"/>
            <a:ext cx="3574279" cy="5423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3908" y="6186730"/>
            <a:ext cx="86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 </a:t>
            </a:r>
            <a:r>
              <a:rPr lang="ru-RU" dirty="0"/>
              <a:t>КР </a:t>
            </a:r>
            <a:r>
              <a:rPr lang="ru-RU" dirty="0" smtClean="0"/>
              <a:t>20-02:2018* </a:t>
            </a:r>
            <a:r>
              <a:rPr lang="ru-RU" dirty="0"/>
              <a:t>«Сейсмостойкое строительство. Нормы проектирования»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1961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422</Words>
  <Application>Microsoft Office PowerPoint</Application>
  <PresentationFormat>Широкоэкранный</PresentationFormat>
  <Paragraphs>45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208</cp:revision>
  <cp:lastPrinted>2019-04-29T10:18:55Z</cp:lastPrinted>
  <dcterms:created xsi:type="dcterms:W3CDTF">2017-12-15T02:23:07Z</dcterms:created>
  <dcterms:modified xsi:type="dcterms:W3CDTF">2021-09-22T04:54:35Z</dcterms:modified>
</cp:coreProperties>
</file>